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1" r:id="rId7"/>
    <p:sldId id="260" r:id="rId8"/>
    <p:sldId id="262" r:id="rId9"/>
    <p:sldId id="265" r:id="rId10"/>
    <p:sldId id="263" r:id="rId11"/>
    <p:sldId id="264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3" d="100"/>
          <a:sy n="73" d="100"/>
        </p:scale>
        <p:origin x="107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E6B7-684F-137C-8C3D-9CDED45A4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DBE52-3FD6-D358-4CA5-F5692B049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10F49-8E54-068E-A70C-76BFF1167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879DF-99B2-B4A9-C7C5-7813AD501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C7621-1806-3EA1-BDA6-408F7B016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136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3F7D5-2212-B436-E438-94501649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B578A1-CE14-1B24-537A-9E3565171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B4AC8-176A-8BB9-5F73-394DE6F8B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7BC2B-B375-753B-BF2D-D3FA6C65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54B2B-20F7-6487-6D4A-9D8AF51DF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046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990375-26EB-8D27-5AA4-BD050C38CA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2E61E-FD9F-2F0D-893A-12F965A80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DF19C-0869-C4D4-E7B9-6B1BFAAE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E68BB-8A93-3C8A-44A9-0130BAEA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EE129-B996-8A87-778A-91F72B5B4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57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E0B98-E639-11C2-6D9E-BB56128A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E4C89-C016-2DD9-5A99-E533A2EB7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51389-F59C-0500-468F-DC79DE6B8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0EA9C-E1CB-684C-9914-9A023F6D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DADA7-3641-8417-9CC9-FBDE9BF23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289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759FA-8977-E401-32AF-94788C47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3668D5-7F36-E51C-AC78-F33A1B9A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02D08-7CD2-3767-68AA-63350F55F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E6F0-1721-D0BC-748C-92A551A6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65DBF-57CC-FDDD-5EAF-4AD7FF51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183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439B1-9DB3-5BFF-0810-8E250BC41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BCC58-16E5-984D-6DCA-D28402D92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A91B0-5D91-6BAE-306F-B80FAD3A5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EEF32-436A-FF09-2BB3-C2690FAC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6CF56-C74A-9247-6127-DC08687F4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3FD51-0A3D-FD12-BAFA-5CF67846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19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4E9F5-C447-25E2-7E28-2F0D9A58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73E4C-8708-8C5D-8C0F-FEA9D268A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5320E-CC14-9A33-D337-A05C6FA12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FB725B-BC17-62E0-F896-525B45554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8B3998-05A5-013C-6A01-46C4883025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456B6-C71F-9F21-5E42-BA0AA7E1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A41B1-5729-44CA-C84B-7803763A4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7F0B0E-1580-F33D-36FA-6DD56700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515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2F783-2BA5-1B6C-E77E-BBDB15D7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39C01-2E5A-628E-090B-EFD6A84A0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39E2C-10EA-9059-F259-BC294E7D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628FDE-C61E-ED3B-C541-5D2EAA73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093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35C93-5550-2D22-0A66-B0382AEDB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63CDB8-6EBD-BA39-09CA-8066D6C63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F7ED4-A172-BD77-2BAA-FBA0EB4A4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954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FE6A9-354A-E47D-0BBF-89AC1EFB5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47A7C-C62C-64C3-271B-D401C0BAF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224CA-2265-F94D-F833-D455096CB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4F680F-304D-0B00-84A9-04C7646F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D945F-92F4-75E5-4213-7E080BFBD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22E90-A781-F2C4-9FC2-DAF6F2BE3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189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2EE4-8063-AFB2-DD3E-5071D9B4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2F0B23-04E4-AB41-B546-F0EE5BEEE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CF03F-1372-6CDC-2D7C-2C217F0BA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C1D8A-7FDC-9FF1-0E66-35AD4F0A7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BA045-FFF9-38DC-170A-CEA3A8592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6BCA0-8235-4E2C-1AC8-6E19BBA0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959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2FA270-6F0E-28FE-9746-D6725579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0CA34-F8B5-CAE6-1D1A-2B22C2435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14EF3-8BF4-F6DB-0653-7BAE28206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48C32-5760-4769-8018-6FB8D5431CF9}" type="datetimeFigureOut">
              <a:rPr lang="en-IN" smtClean="0"/>
              <a:t>12-09-2026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4353C-B75C-8D57-148C-2302909FB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D4702-F824-BA38-3161-11F11E2E5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66015-6343-4A84-AE4F-C0DAE37773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17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D7E5F-4AB6-9D96-2E95-C7EE737F9F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IN" sz="4000" b="1" dirty="0"/>
            </a:br>
            <a:br>
              <a:rPr lang="en-IN" sz="4000" b="1" dirty="0"/>
            </a:br>
            <a:r>
              <a:rPr lang="en-IN" sz="4000" b="1" dirty="0"/>
              <a:t>SEWA FIRST </a:t>
            </a:r>
            <a:br>
              <a:rPr lang="en-IN" sz="4000" b="1" dirty="0"/>
            </a:br>
            <a:r>
              <a:rPr lang="en-IN" sz="4000" b="1" dirty="0"/>
              <a:t>Rashtriya Youth Innovation Challenge 2026</a:t>
            </a:r>
            <a:br>
              <a:rPr lang="en-IN" sz="4000" b="1" dirty="0"/>
            </a:b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8D8870-8D01-11D6-072A-BEB4EAB96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Title Slide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D2A842-E5EE-AF36-BB0D-9A25B3E20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75" y="53772"/>
            <a:ext cx="1789470" cy="1022554"/>
          </a:xfrm>
          <a:prstGeom prst="rect">
            <a:avLst/>
          </a:prstGeom>
        </p:spPr>
      </p:pic>
      <p:pic>
        <p:nvPicPr>
          <p:cNvPr id="6" name="Picture 5" descr="sarkari-awas, NCT Delhi">
            <a:extLst>
              <a:ext uri="{FF2B5EF4-FFF2-40B4-BE49-F238E27FC236}">
                <a16:creationId xmlns:a16="http://schemas.microsoft.com/office/drawing/2014/main" id="{55F2EF34-34C1-48C7-E1E7-5896B8766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197" y="172476"/>
            <a:ext cx="967945" cy="949887"/>
          </a:xfrm>
          <a:prstGeom prst="rect">
            <a:avLst/>
          </a:prstGeom>
        </p:spPr>
      </p:pic>
      <p:pic>
        <p:nvPicPr>
          <p:cNvPr id="7" name="Picture 6" descr="Delhi Technological University - Wikipedia">
            <a:extLst>
              <a:ext uri="{FF2B5EF4-FFF2-40B4-BE49-F238E27FC236}">
                <a16:creationId xmlns:a16="http://schemas.microsoft.com/office/drawing/2014/main" id="{E039164F-5FD6-CB0E-5C0B-43A8BF8BE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99" y="150583"/>
            <a:ext cx="914324" cy="91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34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35198-0BC5-B50B-BCFC-E6363D352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27728-D320-23A4-C7F9-62508E524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MENTORSHIP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90804-988F-1E05-2948-7F9AEB7D1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E4B4C-5443-6062-3503-1A4694077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64FCE53F-5810-F3A6-84E9-FA1A88729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4D9D666B-58A2-040C-5652-11E57C6F1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9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18030-32FC-7352-34F6-EF84FD190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BC86D-0A75-8DA4-7095-3AEC53A04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TARGET BENEFICIARIES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07DBD-7BD7-2BFB-7D74-A4E336950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40F633-0C2A-6FF2-53D1-6182B86B1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1A04EE9D-F515-AA5F-7C23-B05F5DC8C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13392CD1-6FE3-8DCA-BEB0-9C9183612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0FE68-BFE0-8EDE-B1DD-588302F96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1ECB5-29BF-41EC-9DB0-AAFB2429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IPR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00B99-F770-73F5-8524-9240D94D3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17F894-94A7-FE42-6F63-8C0FEE6A1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D0DD14A9-E458-AA54-9288-6107F7227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5C5BF77E-0C83-F3F3-26CE-89575A0E0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09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7CFD5-EB0C-B683-DE25-ABAEF486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1E015-A8A2-05E2-2CFB-98FFFAA0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MILESTONE TIMELINE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AE5A0-4B96-1815-072C-A7A5C2A53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FD2151-2855-D126-BCBC-348BFC50D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35150660-77D6-A43C-9B04-7BE68BFC4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1186484C-8BB8-8C60-9C65-2B038B569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7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436A3-3E92-60F5-446D-C9A7940DB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FD649-8D51-7C25-3C89-9CAC68DB8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6A6F5-A12A-09BD-619F-90B47CEC4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F57EF4-618E-EF77-8B2D-AD2F24680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4F8EDBA9-787D-F974-B4AA-B7BE69B83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E158E10A-4263-F823-8FC2-FEB7B4289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97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9303D-4FB9-6F69-8099-1598CE98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TEAM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F63FD-0BA0-1122-B420-BF99CD4D7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462B79-6AD1-E32D-2DEB-B6ED9224A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99C8E0FB-13AC-FAE0-B97C-335F38DA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9C64560D-AECB-5C6D-694D-1D2B4592F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9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D3282-515B-7F05-002F-06E41263A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12BB0-0116-42BB-A615-F1523FD4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3B919-8D02-E87D-E03B-B174F890B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AB9F2-B207-B8CC-7F50-8C043131F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837E49CD-A02C-C666-CFEF-D09F0EAE3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4EC759BA-7A17-B722-E278-335E7BDD6A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6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624BD-1E89-FA32-3ABB-0F08627D3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6126-BF5D-7E47-5029-BCB6337D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PROPOSED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52C99-D19F-1181-421A-FA6EDA208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Use 2-3 slides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E10B81-4F2E-E6C4-2799-BB4BC586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7FFE865F-40CA-1A46-2FA4-71C5BCA5A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26A818EB-32DF-F97B-5BBC-AC85F7C86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60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17FEB-DE19-B37F-AC4C-76970B94B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F0ED5-E5D9-68B4-B4EE-BDCE6EEA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KEY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E554E-0E57-41CF-04F4-34C5CD8CB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6E5AFE-7699-30BD-8280-A4555E753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10D3783B-0757-177D-2CA8-D506C93E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1BF8F0DC-1F97-010E-E512-E9AB76C9C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9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41CB9-CD5B-78B6-4A8B-EF54DAE11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01D1B-9910-3D35-04F2-5F52E4066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3B8B3-DA5E-6F1B-5F76-FE923D5E5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1178E7-777C-9AA6-0607-94F00C0E15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AC4C38A6-2A01-6A03-4E65-AEFFF41F4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621E7C6E-389A-4A01-3EB1-D63B24244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42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70BC-67CC-3F75-0C63-6C2B31F80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9AE1-4060-C584-1FFD-0CFBD227F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Novelty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5ECE3-84C1-490F-77D2-713E965C0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1730F-ADC9-7720-4D08-28E78AC01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B05EB3E9-B4C4-6539-545B-D25F69445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58BE1966-DCB9-945C-94EF-34B256B79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2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56AF3-6948-630F-2451-A36F69863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D855-6662-6118-E88A-BB02481F1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FBA24-419E-F0D3-1129-B5F51877E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66B6C8-E75A-2F03-9842-78129CC80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6F1874C9-7319-DCF3-6BDA-0352F5183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69A3ED9B-7B9C-1CF6-8E59-879AB7C56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51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4549E-DC4B-3771-FAF7-D84F0D860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61788-D83B-F7CF-283D-020DF066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677" y="56881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IN" b="1" dirty="0"/>
            </a:br>
            <a:r>
              <a:rPr lang="en-IN" b="1" dirty="0"/>
              <a:t>PRODUCT DEVELOPMENT FROM TRL 4–6 TO TARGET: TRL 7–9 DESCRIPTION</a:t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32AD2-E8F5-F483-D2E8-CFD41D1F5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E5F87B-60A0-DA02-0242-A7C18CAF4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63" y="2684"/>
            <a:ext cx="1242229" cy="709845"/>
          </a:xfrm>
          <a:prstGeom prst="rect">
            <a:avLst/>
          </a:prstGeom>
        </p:spPr>
      </p:pic>
      <p:pic>
        <p:nvPicPr>
          <p:cNvPr id="7" name="Picture 6" descr="sarkari-awas, NCT Delhi">
            <a:extLst>
              <a:ext uri="{FF2B5EF4-FFF2-40B4-BE49-F238E27FC236}">
                <a16:creationId xmlns:a16="http://schemas.microsoft.com/office/drawing/2014/main" id="{7814C4C2-96FE-CC5D-C5C2-D9FEF0631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554" y="99167"/>
            <a:ext cx="671936" cy="659400"/>
          </a:xfrm>
          <a:prstGeom prst="rect">
            <a:avLst/>
          </a:prstGeom>
        </p:spPr>
      </p:pic>
      <p:pic>
        <p:nvPicPr>
          <p:cNvPr id="9" name="Picture 8" descr="Delhi Technological University - Wikipedia">
            <a:extLst>
              <a:ext uri="{FF2B5EF4-FFF2-40B4-BE49-F238E27FC236}">
                <a16:creationId xmlns:a16="http://schemas.microsoft.com/office/drawing/2014/main" id="{B67C08A6-7B24-565B-14A7-0E97A2751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7" y="65465"/>
            <a:ext cx="634713" cy="63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57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50</Words>
  <Application>Microsoft Office PowerPoint</Application>
  <PresentationFormat>Widescreen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  SEWA FIRST  Rashtriya Youth Innovation Challenge 2026 </vt:lpstr>
      <vt:lpstr>TEAM DETAILS</vt:lpstr>
      <vt:lpstr>Problem Statement</vt:lpstr>
      <vt:lpstr>PROPOSED SOLUTION</vt:lpstr>
      <vt:lpstr>KEY DELIVERABLES</vt:lpstr>
      <vt:lpstr>Methodology</vt:lpstr>
      <vt:lpstr>Novelty</vt:lpstr>
      <vt:lpstr>Budget</vt:lpstr>
      <vt:lpstr> PRODUCT DEVELOPMENT FROM TRL 4–6 TO TARGET: TRL 7–9 DESCRIPTION </vt:lpstr>
      <vt:lpstr>MENTORSHIP REQUIREMENTS</vt:lpstr>
      <vt:lpstr>TARGET BENEFICIARIES</vt:lpstr>
      <vt:lpstr>IPR DETAILS</vt:lpstr>
      <vt:lpstr>MILESTONE TIMELINE CHART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Kaustubh Ranjan Singh</dc:creator>
  <cp:lastModifiedBy>Kaustubh Ranjan Singh</cp:lastModifiedBy>
  <cp:revision>2</cp:revision>
  <dcterms:created xsi:type="dcterms:W3CDTF">2026-09-12T15:14:32Z</dcterms:created>
  <dcterms:modified xsi:type="dcterms:W3CDTF">2026-09-12T15:43:29Z</dcterms:modified>
</cp:coreProperties>
</file>